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2" r:id="rId4"/>
    <p:sldId id="272" r:id="rId5"/>
    <p:sldId id="273" r:id="rId6"/>
    <p:sldId id="274" r:id="rId7"/>
    <p:sldId id="269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468" autoAdjust="0"/>
    <p:restoredTop sz="86386" autoAdjust="0"/>
  </p:normalViewPr>
  <p:slideViewPr>
    <p:cSldViewPr>
      <p:cViewPr varScale="1">
        <p:scale>
          <a:sx n="62" d="100"/>
          <a:sy n="62" d="100"/>
        </p:scale>
        <p:origin x="-2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rgbClr val="D02828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rgbClr val="D028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57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5722" name="Picture 10" descr="SecureEndpoin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3200400" cy="6635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4D6E5EC1-D8A5-42AB-B830-030B841706A5}" type="datetimeFigureOut">
              <a:rPr lang="en-US" smtClean="0"/>
              <a:pPr/>
              <a:t>6/4/2009</a:t>
            </a:fld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6ECAE2F8-C215-4C21-B539-5ED6BDFAFA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469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rgbClr val="D0282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469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rgbClr val="D0282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4698" name="Picture 10" descr="SecureEndpoints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5492750"/>
            <a:ext cx="3200400" cy="663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D02828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 smtClean="0"/>
              <a:t>Identity Manager </a:t>
            </a:r>
            <a:r>
              <a:rPr lang="en-US" dirty="0" smtClean="0"/>
              <a:t>Version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Jeffrey Altman,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Asanka</a:t>
            </a:r>
            <a:r>
              <a:rPr lang="en-US" dirty="0" smtClean="0"/>
              <a:t> </a:t>
            </a:r>
            <a:r>
              <a:rPr lang="en-US" dirty="0" err="1" smtClean="0"/>
              <a:t>Herath</a:t>
            </a:r>
            <a:endParaRPr lang="en-US" dirty="0" smtClean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Providers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42687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Network Identity Manager 1.x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Limited to one identity provider</a:t>
            </a:r>
          </a:p>
          <a:p>
            <a:pPr lvl="1"/>
            <a:r>
              <a:rPr lang="en-US" dirty="0" smtClean="0"/>
              <a:t>Only Kerberos 5 identities</a:t>
            </a:r>
          </a:p>
          <a:p>
            <a:pPr lvl="1"/>
            <a:r>
              <a:rPr lang="en-US" dirty="0" smtClean="0"/>
              <a:t>Other credential types cannot be used to define an identity</a:t>
            </a:r>
          </a:p>
          <a:p>
            <a:pPr lvl="1"/>
            <a:r>
              <a:rPr lang="en-US" dirty="0" smtClean="0"/>
              <a:t>Plug-ins needed workarounds/hacks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498975" cy="639762"/>
          </a:xfrm>
        </p:spPr>
        <p:txBody>
          <a:bodyPr/>
          <a:lstStyle/>
          <a:p>
            <a:r>
              <a:rPr lang="en-US" dirty="0" smtClean="0"/>
              <a:t>Network Identity Manager 2.x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Allows multiple identity providers</a:t>
            </a:r>
          </a:p>
          <a:p>
            <a:pPr lvl="1"/>
            <a:r>
              <a:rPr lang="en-US" dirty="0" smtClean="0"/>
              <a:t>Kerberos 5</a:t>
            </a:r>
          </a:p>
          <a:p>
            <a:pPr lvl="1"/>
            <a:r>
              <a:rPr lang="en-US" dirty="0" err="1" smtClean="0"/>
              <a:t>KeyStore</a:t>
            </a:r>
            <a:endParaRPr lang="en-US" dirty="0" smtClean="0"/>
          </a:p>
          <a:p>
            <a:pPr lvl="1"/>
            <a:r>
              <a:rPr lang="en-US" dirty="0" smtClean="0"/>
              <a:t>Generic X.509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KeyStore</a:t>
            </a:r>
            <a:r>
              <a:rPr lang="en-US" dirty="0" smtClean="0"/>
              <a:t> Identity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Problems</a:t>
            </a:r>
          </a:p>
          <a:p>
            <a:pPr lvl="1"/>
            <a:r>
              <a:rPr lang="en-US" sz="2000" dirty="0" smtClean="0"/>
              <a:t>Users have</a:t>
            </a:r>
            <a:r>
              <a:rPr lang="en-US" sz="2000" baseline="0" dirty="0" smtClean="0"/>
              <a:t> </a:t>
            </a:r>
            <a:r>
              <a:rPr lang="en-US" sz="2000" baseline="0" dirty="0" smtClean="0"/>
              <a:t>to keep track of passwords for multiple identities.</a:t>
            </a:r>
          </a:p>
          <a:p>
            <a:pPr lvl="1"/>
            <a:r>
              <a:rPr lang="en-US" sz="2000" baseline="0" dirty="0" smtClean="0"/>
              <a:t>User have </a:t>
            </a:r>
            <a:r>
              <a:rPr lang="en-US" sz="2000" baseline="0" dirty="0" smtClean="0"/>
              <a:t>to initialize each identity separately.</a:t>
            </a:r>
          </a:p>
          <a:p>
            <a:pPr lvl="0"/>
            <a:r>
              <a:rPr lang="en-US" sz="2000" baseline="0" dirty="0" smtClean="0"/>
              <a:t>Allows the acquisition of credentials for multiple identities from one local authentication</a:t>
            </a:r>
          </a:p>
        </p:txBody>
      </p:sp>
      <p:pic>
        <p:nvPicPr>
          <p:cNvPr id="5" name="Content Placeholder 4" descr="nim-new-creds-k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6300" y="2347082"/>
            <a:ext cx="3771900" cy="3154436"/>
          </a:xfrm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</a:p>
          <a:p>
            <a:pPr lvl="1"/>
            <a:r>
              <a:rPr lang="en-US" dirty="0" smtClean="0"/>
              <a:t>Users have </a:t>
            </a:r>
            <a:r>
              <a:rPr lang="en-US" dirty="0" smtClean="0"/>
              <a:t>to enter username, realm and password </a:t>
            </a:r>
            <a:r>
              <a:rPr lang="en-US" dirty="0" smtClean="0"/>
              <a:t>separately</a:t>
            </a:r>
          </a:p>
          <a:p>
            <a:r>
              <a:rPr lang="en-US" dirty="0" smtClean="0"/>
              <a:t>Known identities are selected from a list</a:t>
            </a:r>
            <a:endParaRPr lang="en-US" dirty="0" smtClean="0"/>
          </a:p>
        </p:txBody>
      </p:sp>
      <p:pic>
        <p:nvPicPr>
          <p:cNvPr id="5" name="Content Placeholder 4" descr="nim-new-creds-basic-k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6300" y="2858620"/>
            <a:ext cx="3771900" cy="2131359"/>
          </a:xfrm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Problem: </a:t>
            </a:r>
          </a:p>
          <a:p>
            <a:pPr lvl="1"/>
            <a:r>
              <a:rPr lang="en-US" sz="1600" dirty="0" smtClean="0"/>
              <a:t>Too c</a:t>
            </a:r>
            <a:r>
              <a:rPr lang="en-US" sz="1600" dirty="0" smtClean="0"/>
              <a:t>omplicated to configure a new identity</a:t>
            </a:r>
          </a:p>
          <a:p>
            <a:pPr lvl="1"/>
            <a:r>
              <a:rPr lang="en-US" sz="1800" dirty="0" smtClean="0"/>
              <a:t>Each credential type must be configured individually</a:t>
            </a:r>
          </a:p>
          <a:p>
            <a:pPr lvl="0"/>
            <a:r>
              <a:rPr lang="en-US" sz="2400" dirty="0" smtClean="0"/>
              <a:t>New </a:t>
            </a:r>
            <a:r>
              <a:rPr lang="en-US" sz="2400" dirty="0" smtClean="0"/>
              <a:t>Identity</a:t>
            </a:r>
            <a:r>
              <a:rPr lang="en-US" sz="2400" baseline="0" dirty="0" smtClean="0"/>
              <a:t> Configuration Wizard</a:t>
            </a:r>
          </a:p>
          <a:p>
            <a:pPr lvl="1"/>
            <a:r>
              <a:rPr lang="en-US" sz="2000" dirty="0" smtClean="0"/>
              <a:t>Walks</a:t>
            </a:r>
            <a:r>
              <a:rPr lang="en-US" sz="2000" baseline="0" dirty="0" smtClean="0"/>
              <a:t> the user through options for each configuration page for a new identity</a:t>
            </a:r>
            <a:endParaRPr lang="en-US" sz="2000" dirty="0" smtClean="0"/>
          </a:p>
        </p:txBody>
      </p:sp>
      <p:pic>
        <p:nvPicPr>
          <p:cNvPr id="5" name="Content Placeholder 4" descr="nim-new-creds-idsel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34000" y="457200"/>
            <a:ext cx="3429000" cy="1934150"/>
          </a:xfrm>
        </p:spPr>
      </p:pic>
      <p:pic>
        <p:nvPicPr>
          <p:cNvPr id="6" name="Picture 5" descr="nim-new-creds-idspe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2362200"/>
            <a:ext cx="3505198" cy="1980656"/>
          </a:xfrm>
          <a:prstGeom prst="rect">
            <a:avLst/>
          </a:prstGeom>
        </p:spPr>
      </p:pic>
      <p:pic>
        <p:nvPicPr>
          <p:cNvPr id="7" name="Picture 6" descr="nim-new-creds-adv-k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962400"/>
            <a:ext cx="2743202" cy="2298226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 smtClean="0"/>
              <a:t>Not enough feedback on lengthy operations</a:t>
            </a:r>
          </a:p>
          <a:p>
            <a:pPr lvl="0"/>
            <a:r>
              <a:rPr lang="en-US" dirty="0" smtClean="0"/>
              <a:t>Progress reporting</a:t>
            </a:r>
            <a:r>
              <a:rPr lang="en-US" baseline="0" dirty="0" smtClean="0"/>
              <a:t> per subtask</a:t>
            </a:r>
            <a:endParaRPr lang="en-US" dirty="0"/>
          </a:p>
        </p:txBody>
      </p:sp>
      <p:pic>
        <p:nvPicPr>
          <p:cNvPr id="5" name="Content Placeholder 4" descr="nim-new-creds-progres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6300" y="2858620"/>
            <a:ext cx="3771900" cy="2131359"/>
          </a:xfrm>
        </p:spPr>
      </p:pic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Credentials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Can associate an icon with an identity</a:t>
            </a:r>
          </a:p>
          <a:p>
            <a:pPr lvl="1"/>
            <a:r>
              <a:rPr lang="en-US" dirty="0" smtClean="0"/>
              <a:t>Recognizable</a:t>
            </a:r>
          </a:p>
          <a:p>
            <a:r>
              <a:rPr lang="en-US" dirty="0" smtClean="0"/>
              <a:t>Interactive widgets</a:t>
            </a:r>
          </a:p>
        </p:txBody>
      </p:sp>
      <p:pic>
        <p:nvPicPr>
          <p:cNvPr id="5" name="Content Placeholder 4" descr="nim-basic-icon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6300" y="1945259"/>
            <a:ext cx="3771900" cy="3958082"/>
          </a:xfrm>
        </p:spPr>
      </p:pic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Secure Endpoints Theme">
  <a:themeElements>
    <a:clrScheme name="UNINETT 2003 Keynote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UNINETT 2003 Keynote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UNINETT 2003 Keynote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NETT 2003 Keynote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NETT 2003 Keynote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NETT 2003 Keynote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NETT 2003 Keynote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NETT 2003 Keynote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NETT 2003 Keynote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NETT 2003 Keynote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NETT 2003 Keynote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NETT 2003 Keynote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Secure Endpoints Theme</Template>
  <TotalTime>169</TotalTime>
  <Words>165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Secure Endpoints Theme</vt:lpstr>
      <vt:lpstr>Network Identity Manager Version 2</vt:lpstr>
      <vt:lpstr>Identity Providers</vt:lpstr>
      <vt:lpstr>KeyStore Identity Provider</vt:lpstr>
      <vt:lpstr>Initial Credentials</vt:lpstr>
      <vt:lpstr>Initial Credentials</vt:lpstr>
      <vt:lpstr>Initial Credentials</vt:lpstr>
      <vt:lpstr>Credentials Display</vt:lpstr>
      <vt:lpstr>Demo</vt:lpstr>
    </vt:vector>
  </TitlesOfParts>
  <Company>Secure Endpoints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Identity Manager 2</dc:title>
  <dc:creator>Asanka Herath</dc:creator>
  <cp:lastModifiedBy>Jeffrey Eric Altman</cp:lastModifiedBy>
  <cp:revision>18</cp:revision>
  <dcterms:created xsi:type="dcterms:W3CDTF">2009-06-04T16:39:34Z</dcterms:created>
  <dcterms:modified xsi:type="dcterms:W3CDTF">2009-06-04T20:00:05Z</dcterms:modified>
</cp:coreProperties>
</file>